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4"/>
  </p:notesMasterIdLst>
  <p:handoutMasterIdLst>
    <p:handoutMasterId r:id="rId15"/>
  </p:handoutMasterIdLst>
  <p:sldIdLst>
    <p:sldId id="269" r:id="rId3"/>
    <p:sldId id="283" r:id="rId4"/>
    <p:sldId id="296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89159-4F9F-4FE9-AB50-0205A3AA4D65}" v="3" dt="2024-05-09T07:23:31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준" clId="Web-{1A889159-4F9F-4FE9-AB50-0205A3AA4D65}"/>
    <pc:docChg chg="modSld">
      <pc:chgData name="김현준" userId="" providerId="" clId="Web-{1A889159-4F9F-4FE9-AB50-0205A3AA4D65}" dt="2024-05-09T07:23:31.166" v="2" actId="20577"/>
      <pc:docMkLst>
        <pc:docMk/>
      </pc:docMkLst>
      <pc:sldChg chg="modSp">
        <pc:chgData name="김현준" userId="" providerId="" clId="Web-{1A889159-4F9F-4FE9-AB50-0205A3AA4D65}" dt="2024-05-09T07:23:31.166" v="2" actId="20577"/>
        <pc:sldMkLst>
          <pc:docMk/>
          <pc:sldMk cId="2406322206" sldId="269"/>
        </pc:sldMkLst>
        <pc:spChg chg="mod">
          <ac:chgData name="김현준" userId="" providerId="" clId="Web-{1A889159-4F9F-4FE9-AB50-0205A3AA4D65}" dt="2024-05-09T07:23:31.166" v="2" actId="20577"/>
          <ac:spMkLst>
            <pc:docMk/>
            <pc:sldMk cId="2406322206" sldId="269"/>
            <ac:spMk id="3" creationId="{00000000-0000-0000-0000-000000000000}"/>
          </ac:spMkLst>
        </pc:spChg>
      </pc:sldChg>
    </pc:docChg>
  </pc:docChgLst>
  <pc:docChgLst>
    <pc:chgData name="김현준" userId="185f8337-2247-4f37-8bdb-f28dabdaedae" providerId="ADAL" clId="{94C4FEBD-FCD1-4A43-91FC-5D191BD9F7D3}"/>
    <pc:docChg chg="undo custSel modSld">
      <pc:chgData name="김현준" userId="185f8337-2247-4f37-8bdb-f28dabdaedae" providerId="ADAL" clId="{94C4FEBD-FCD1-4A43-91FC-5D191BD9F7D3}" dt="2024-04-28T22:51:27.263" v="4"/>
      <pc:docMkLst>
        <pc:docMk/>
      </pc:docMkLst>
      <pc:sldChg chg="modSp mod">
        <pc:chgData name="김현준" userId="185f8337-2247-4f37-8bdb-f28dabdaedae" providerId="ADAL" clId="{94C4FEBD-FCD1-4A43-91FC-5D191BD9F7D3}" dt="2024-04-28T22:51:27.263" v="4"/>
        <pc:sldMkLst>
          <pc:docMk/>
          <pc:sldMk cId="2406322206" sldId="269"/>
        </pc:sldMkLst>
        <pc:spChg chg="mod">
          <ac:chgData name="김현준" userId="185f8337-2247-4f37-8bdb-f28dabdaedae" providerId="ADAL" clId="{94C4FEBD-FCD1-4A43-91FC-5D191BD9F7D3}" dt="2024-04-28T22:51:27.263" v="4"/>
          <ac:spMkLst>
            <pc:docMk/>
            <pc:sldMk cId="2406322206" sldId="269"/>
            <ac:spMk id="3" creationId="{00000000-0000-0000-0000-000000000000}"/>
          </ac:spMkLst>
        </pc:spChg>
      </pc:sldChg>
      <pc:sldChg chg="modSp mod">
        <pc:chgData name="김현준" userId="185f8337-2247-4f37-8bdb-f28dabdaedae" providerId="ADAL" clId="{94C4FEBD-FCD1-4A43-91FC-5D191BD9F7D3}" dt="2024-04-28T22:14:26.025" v="3" actId="20577"/>
        <pc:sldMkLst>
          <pc:docMk/>
          <pc:sldMk cId="272007528" sldId="284"/>
        </pc:sldMkLst>
        <pc:spChg chg="mod">
          <ac:chgData name="김현준" userId="185f8337-2247-4f37-8bdb-f28dabdaedae" providerId="ADAL" clId="{94C4FEBD-FCD1-4A43-91FC-5D191BD9F7D3}" dt="2024-04-28T22:14:26.025" v="3" actId="20577"/>
          <ac:spMkLst>
            <pc:docMk/>
            <pc:sldMk cId="272007528" sldId="284"/>
            <ac:spMk id="2" creationId="{3C5A13FD-2E39-A0C7-FEF2-59FBFB20E35B}"/>
          </ac:spMkLst>
        </pc:spChg>
      </pc:sldChg>
      <pc:sldChg chg="modSp mod">
        <pc:chgData name="김현준" userId="185f8337-2247-4f37-8bdb-f28dabdaedae" providerId="ADAL" clId="{94C4FEBD-FCD1-4A43-91FC-5D191BD9F7D3}" dt="2024-04-28T22:14:18.141" v="2" actId="20577"/>
        <pc:sldMkLst>
          <pc:docMk/>
          <pc:sldMk cId="3339245815" sldId="286"/>
        </pc:sldMkLst>
        <pc:spChg chg="mod">
          <ac:chgData name="김현준" userId="185f8337-2247-4f37-8bdb-f28dabdaedae" providerId="ADAL" clId="{94C4FEBD-FCD1-4A43-91FC-5D191BD9F7D3}" dt="2024-04-28T22:14:18.141" v="2" actId="20577"/>
          <ac:spMkLst>
            <pc:docMk/>
            <pc:sldMk cId="3339245815" sldId="286"/>
            <ac:spMk id="2" creationId="{B8301BA6-883F-8913-863F-A314AC633485}"/>
          </ac:spMkLst>
        </pc:spChg>
      </pc:sldChg>
    </pc:docChg>
  </pc:docChgLst>
  <pc:docChgLst>
    <pc:chgData name="김현준" userId="185f8337-2247-4f37-8bdb-f28dabdaedae" providerId="ADAL" clId="{776E8C78-2245-48BC-9797-03898327CC96}"/>
    <pc:docChg chg="undo redo custSel addSld delSld modSld sldOrd">
      <pc:chgData name="김현준" userId="185f8337-2247-4f37-8bdb-f28dabdaedae" providerId="ADAL" clId="{776E8C78-2245-48BC-9797-03898327CC96}" dt="2024-04-28T22:06:49.500" v="3261"/>
      <pc:docMkLst>
        <pc:docMk/>
      </pc:docMkLst>
      <pc:sldChg chg="modSp mod">
        <pc:chgData name="김현준" userId="185f8337-2247-4f37-8bdb-f28dabdaedae" providerId="ADAL" clId="{776E8C78-2245-48BC-9797-03898327CC96}" dt="2024-04-28T22:06:49.500" v="3261"/>
        <pc:sldMkLst>
          <pc:docMk/>
          <pc:sldMk cId="2406322206" sldId="269"/>
        </pc:sldMkLst>
        <pc:spChg chg="mod">
          <ac:chgData name="김현준" userId="185f8337-2247-4f37-8bdb-f28dabdaedae" providerId="ADAL" clId="{776E8C78-2245-48BC-9797-03898327CC96}" dt="2024-04-28T22:06:49.500" v="3261"/>
          <ac:spMkLst>
            <pc:docMk/>
            <pc:sldMk cId="2406322206" sldId="269"/>
            <ac:spMk id="2" creationId="{00000000-0000-0000-0000-000000000000}"/>
          </ac:spMkLst>
        </pc:spChg>
      </pc:sldChg>
      <pc:sldChg chg="del">
        <pc:chgData name="김현준" userId="185f8337-2247-4f37-8bdb-f28dabdaedae" providerId="ADAL" clId="{776E8C78-2245-48BC-9797-03898327CC96}" dt="2024-04-28T20:37:35.347" v="2998" actId="2696"/>
        <pc:sldMkLst>
          <pc:docMk/>
          <pc:sldMk cId="575598755" sldId="275"/>
        </pc:sldMkLst>
      </pc:sldChg>
      <pc:sldChg chg="modSp del mod">
        <pc:chgData name="김현준" userId="185f8337-2247-4f37-8bdb-f28dabdaedae" providerId="ADAL" clId="{776E8C78-2245-48BC-9797-03898327CC96}" dt="2024-04-28T00:16:43.567" v="1197" actId="2696"/>
        <pc:sldMkLst>
          <pc:docMk/>
          <pc:sldMk cId="20776081" sldId="280"/>
        </pc:sldMkLst>
        <pc:spChg chg="mod">
          <ac:chgData name="김현준" userId="185f8337-2247-4f37-8bdb-f28dabdaedae" providerId="ADAL" clId="{776E8C78-2245-48BC-9797-03898327CC96}" dt="2024-04-26T04:22:17.803" v="42" actId="20577"/>
          <ac:spMkLst>
            <pc:docMk/>
            <pc:sldMk cId="20776081" sldId="280"/>
            <ac:spMk id="2" creationId="{00000000-0000-0000-0000-000000000000}"/>
          </ac:spMkLst>
        </pc:spChg>
        <pc:spChg chg="mod">
          <ac:chgData name="김현준" userId="185f8337-2247-4f37-8bdb-f28dabdaedae" providerId="ADAL" clId="{776E8C78-2245-48BC-9797-03898327CC96}" dt="2024-04-28T00:16:39.993" v="1195" actId="21"/>
          <ac:spMkLst>
            <pc:docMk/>
            <pc:sldMk cId="20776081" sldId="280"/>
            <ac:spMk id="3" creationId="{00000000-0000-0000-0000-000000000000}"/>
          </ac:spMkLst>
        </pc:spChg>
      </pc:sldChg>
      <pc:sldChg chg="modSp new del mod">
        <pc:chgData name="김현준" userId="185f8337-2247-4f37-8bdb-f28dabdaedae" providerId="ADAL" clId="{776E8C78-2245-48BC-9797-03898327CC96}" dt="2024-04-27T17:35:41.583" v="1157" actId="2696"/>
        <pc:sldMkLst>
          <pc:docMk/>
          <pc:sldMk cId="2215301594" sldId="281"/>
        </pc:sldMkLst>
        <pc:spChg chg="mod">
          <ac:chgData name="김현준" userId="185f8337-2247-4f37-8bdb-f28dabdaedae" providerId="ADAL" clId="{776E8C78-2245-48BC-9797-03898327CC96}" dt="2024-04-26T04:22:23.994" v="59" actId="20577"/>
          <ac:spMkLst>
            <pc:docMk/>
            <pc:sldMk cId="2215301594" sldId="281"/>
            <ac:spMk id="2" creationId="{9870B803-4AEB-1514-E4F5-BA39C3258914}"/>
          </ac:spMkLst>
        </pc:spChg>
        <pc:spChg chg="mod">
          <ac:chgData name="김현준" userId="185f8337-2247-4f37-8bdb-f28dabdaedae" providerId="ADAL" clId="{776E8C78-2245-48BC-9797-03898327CC96}" dt="2024-04-26T04:59:19.979" v="774" actId="20577"/>
          <ac:spMkLst>
            <pc:docMk/>
            <pc:sldMk cId="2215301594" sldId="281"/>
            <ac:spMk id="3" creationId="{628F3B66-0C78-8AB0-3945-7DF1AD88F29E}"/>
          </ac:spMkLst>
        </pc:spChg>
      </pc:sldChg>
      <pc:sldChg chg="modSp new del mod">
        <pc:chgData name="김현준" userId="185f8337-2247-4f37-8bdb-f28dabdaedae" providerId="ADAL" clId="{776E8C78-2245-48BC-9797-03898327CC96}" dt="2024-04-28T20:37:55.472" v="3000" actId="2696"/>
        <pc:sldMkLst>
          <pc:docMk/>
          <pc:sldMk cId="3223171468" sldId="282"/>
        </pc:sldMkLst>
        <pc:spChg chg="mod">
          <ac:chgData name="김현준" userId="185f8337-2247-4f37-8bdb-f28dabdaedae" providerId="ADAL" clId="{776E8C78-2245-48BC-9797-03898327CC96}" dt="2024-04-28T20:37:47.387" v="2999" actId="21"/>
          <ac:spMkLst>
            <pc:docMk/>
            <pc:sldMk cId="3223171468" sldId="282"/>
            <ac:spMk id="3" creationId="{DA6AEBEC-5D47-63CF-A63A-E745E7D2507A}"/>
          </ac:spMkLst>
        </pc:spChg>
      </pc:sldChg>
      <pc:sldChg chg="addSp delSp modSp new mod">
        <pc:chgData name="김현준" userId="185f8337-2247-4f37-8bdb-f28dabdaedae" providerId="ADAL" clId="{776E8C78-2245-48BC-9797-03898327CC96}" dt="2024-04-28T15:49:48.552" v="1748" actId="1076"/>
        <pc:sldMkLst>
          <pc:docMk/>
          <pc:sldMk cId="3157386739" sldId="283"/>
        </pc:sldMkLst>
        <pc:spChg chg="mod">
          <ac:chgData name="김현준" userId="185f8337-2247-4f37-8bdb-f28dabdaedae" providerId="ADAL" clId="{776E8C78-2245-48BC-9797-03898327CC96}" dt="2024-04-28T00:14:18.909" v="1192" actId="20577"/>
          <ac:spMkLst>
            <pc:docMk/>
            <pc:sldMk cId="3157386739" sldId="283"/>
            <ac:spMk id="2" creationId="{89E311CD-4482-434B-F6AB-6D7F4114173A}"/>
          </ac:spMkLst>
        </pc:spChg>
        <pc:spChg chg="mod">
          <ac:chgData name="김현준" userId="185f8337-2247-4f37-8bdb-f28dabdaedae" providerId="ADAL" clId="{776E8C78-2245-48BC-9797-03898327CC96}" dt="2024-04-28T15:49:02.593" v="1740" actId="5793"/>
          <ac:spMkLst>
            <pc:docMk/>
            <pc:sldMk cId="3157386739" sldId="283"/>
            <ac:spMk id="3" creationId="{BA577AC0-217A-1617-3B47-8E55ADE96DB0}"/>
          </ac:spMkLst>
        </pc:spChg>
        <pc:picChg chg="add mod">
          <ac:chgData name="김현준" userId="185f8337-2247-4f37-8bdb-f28dabdaedae" providerId="ADAL" clId="{776E8C78-2245-48BC-9797-03898327CC96}" dt="2024-04-28T15:49:48.552" v="1748" actId="1076"/>
          <ac:picMkLst>
            <pc:docMk/>
            <pc:sldMk cId="3157386739" sldId="283"/>
            <ac:picMk id="5" creationId="{53CAFA0B-A93F-96CC-9974-56C5B9FEED37}"/>
          </ac:picMkLst>
        </pc:picChg>
        <pc:picChg chg="add del mod ord">
          <ac:chgData name="김현준" userId="185f8337-2247-4f37-8bdb-f28dabdaedae" providerId="ADAL" clId="{776E8C78-2245-48BC-9797-03898327CC96}" dt="2024-04-28T15:49:45.829" v="1745" actId="21"/>
          <ac:picMkLst>
            <pc:docMk/>
            <pc:sldMk cId="3157386739" sldId="283"/>
            <ac:picMk id="7" creationId="{BFDC6964-AA37-06F3-2AFF-23A7C8453CF8}"/>
          </ac:picMkLst>
        </pc:picChg>
        <pc:picChg chg="add del mod">
          <ac:chgData name="김현준" userId="185f8337-2247-4f37-8bdb-f28dabdaedae" providerId="ADAL" clId="{776E8C78-2245-48BC-9797-03898327CC96}" dt="2024-04-28T15:49:45.829" v="1745" actId="21"/>
          <ac:picMkLst>
            <pc:docMk/>
            <pc:sldMk cId="3157386739" sldId="283"/>
            <ac:picMk id="9" creationId="{C37BF3AE-EC43-DF27-D0F4-78AB8E1F2C5B}"/>
          </ac:picMkLst>
        </pc:picChg>
      </pc:sldChg>
      <pc:sldChg chg="addSp delSp modSp new mod">
        <pc:chgData name="김현준" userId="185f8337-2247-4f37-8bdb-f28dabdaedae" providerId="ADAL" clId="{776E8C78-2245-48BC-9797-03898327CC96}" dt="2024-04-28T16:38:10.469" v="2643" actId="20577"/>
        <pc:sldMkLst>
          <pc:docMk/>
          <pc:sldMk cId="272007528" sldId="284"/>
        </pc:sldMkLst>
        <pc:spChg chg="mod">
          <ac:chgData name="김현준" userId="185f8337-2247-4f37-8bdb-f28dabdaedae" providerId="ADAL" clId="{776E8C78-2245-48BC-9797-03898327CC96}" dt="2024-04-27T19:10:56.098" v="1181"/>
          <ac:spMkLst>
            <pc:docMk/>
            <pc:sldMk cId="272007528" sldId="284"/>
            <ac:spMk id="2" creationId="{3C5A13FD-2E39-A0C7-FEF2-59FBFB20E35B}"/>
          </ac:spMkLst>
        </pc:spChg>
        <pc:spChg chg="mod">
          <ac:chgData name="김현준" userId="185f8337-2247-4f37-8bdb-f28dabdaedae" providerId="ADAL" clId="{776E8C78-2245-48BC-9797-03898327CC96}" dt="2024-04-28T16:33:10.773" v="2555"/>
          <ac:spMkLst>
            <pc:docMk/>
            <pc:sldMk cId="272007528" sldId="284"/>
            <ac:spMk id="3" creationId="{73BDE032-2A6D-D4CA-34DB-51EADF1604DA}"/>
          </ac:spMkLst>
        </pc:spChg>
        <pc:spChg chg="add del">
          <ac:chgData name="김현준" userId="185f8337-2247-4f37-8bdb-f28dabdaedae" providerId="ADAL" clId="{776E8C78-2245-48BC-9797-03898327CC96}" dt="2024-04-28T16:33:13.628" v="2557" actId="22"/>
          <ac:spMkLst>
            <pc:docMk/>
            <pc:sldMk cId="272007528" sldId="284"/>
            <ac:spMk id="8" creationId="{A79FE250-5CCC-4854-F47F-25EF370BF4E7}"/>
          </ac:spMkLst>
        </pc:spChg>
        <pc:spChg chg="add del">
          <ac:chgData name="김현준" userId="185f8337-2247-4f37-8bdb-f28dabdaedae" providerId="ADAL" clId="{776E8C78-2245-48BC-9797-03898327CC96}" dt="2024-04-28T16:33:15.277" v="2559" actId="22"/>
          <ac:spMkLst>
            <pc:docMk/>
            <pc:sldMk cId="272007528" sldId="284"/>
            <ac:spMk id="10" creationId="{C6133200-B422-F4AF-F88D-1B5859B59F10}"/>
          </ac:spMkLst>
        </pc:spChg>
        <pc:spChg chg="add del mod">
          <ac:chgData name="김현준" userId="185f8337-2247-4f37-8bdb-f28dabdaedae" providerId="ADAL" clId="{776E8C78-2245-48BC-9797-03898327CC96}" dt="2024-04-28T16:38:10.469" v="2643" actId="20577"/>
          <ac:spMkLst>
            <pc:docMk/>
            <pc:sldMk cId="272007528" sldId="284"/>
            <ac:spMk id="12" creationId="{94A21BDA-4471-2CB8-19FF-CBB912E69193}"/>
          </ac:spMkLst>
        </pc:spChg>
        <pc:picChg chg="add mod">
          <ac:chgData name="김현준" userId="185f8337-2247-4f37-8bdb-f28dabdaedae" providerId="ADAL" clId="{776E8C78-2245-48BC-9797-03898327CC96}" dt="2024-04-28T16:26:57.352" v="2551" actId="1076"/>
          <ac:picMkLst>
            <pc:docMk/>
            <pc:sldMk cId="272007528" sldId="284"/>
            <ac:picMk id="4" creationId="{900691BD-F5D9-ADCC-7A42-DDA9F0B267D3}"/>
          </ac:picMkLst>
        </pc:picChg>
        <pc:picChg chg="add mod">
          <ac:chgData name="김현준" userId="185f8337-2247-4f37-8bdb-f28dabdaedae" providerId="ADAL" clId="{776E8C78-2245-48BC-9797-03898327CC96}" dt="2024-04-28T16:33:08.659" v="2553" actId="1076"/>
          <ac:picMkLst>
            <pc:docMk/>
            <pc:sldMk cId="272007528" sldId="284"/>
            <ac:picMk id="6" creationId="{F86F9B98-6F5C-A463-8454-84E30BE65D43}"/>
          </ac:picMkLst>
        </pc:picChg>
      </pc:sldChg>
      <pc:sldChg chg="modSp new add del mod">
        <pc:chgData name="김현준" userId="185f8337-2247-4f37-8bdb-f28dabdaedae" providerId="ADAL" clId="{776E8C78-2245-48BC-9797-03898327CC96}" dt="2024-04-26T04:35:29.593" v="595" actId="2696"/>
        <pc:sldMkLst>
          <pc:docMk/>
          <pc:sldMk cId="3963922036" sldId="285"/>
        </pc:sldMkLst>
        <pc:spChg chg="mod">
          <ac:chgData name="김현준" userId="185f8337-2247-4f37-8bdb-f28dabdaedae" providerId="ADAL" clId="{776E8C78-2245-48BC-9797-03898327CC96}" dt="2024-04-26T04:28:53.040" v="561" actId="20577"/>
          <ac:spMkLst>
            <pc:docMk/>
            <pc:sldMk cId="3963922036" sldId="285"/>
            <ac:spMk id="2" creationId="{76ADD574-A679-72C9-899A-55630179C41A}"/>
          </ac:spMkLst>
        </pc:spChg>
      </pc:sldChg>
      <pc:sldChg chg="addSp delSp modSp new mod">
        <pc:chgData name="김현준" userId="185f8337-2247-4f37-8bdb-f28dabdaedae" providerId="ADAL" clId="{776E8C78-2245-48BC-9797-03898327CC96}" dt="2024-04-28T20:40:10.684" v="3005" actId="1076"/>
        <pc:sldMkLst>
          <pc:docMk/>
          <pc:sldMk cId="3339245815" sldId="286"/>
        </pc:sldMkLst>
        <pc:spChg chg="mod">
          <ac:chgData name="김현준" userId="185f8337-2247-4f37-8bdb-f28dabdaedae" providerId="ADAL" clId="{776E8C78-2245-48BC-9797-03898327CC96}" dt="2024-04-28T17:05:25.123" v="2692"/>
          <ac:spMkLst>
            <pc:docMk/>
            <pc:sldMk cId="3339245815" sldId="286"/>
            <ac:spMk id="2" creationId="{B8301BA6-883F-8913-863F-A314AC633485}"/>
          </ac:spMkLst>
        </pc:spChg>
        <pc:spChg chg="mod">
          <ac:chgData name="김현준" userId="185f8337-2247-4f37-8bdb-f28dabdaedae" providerId="ADAL" clId="{776E8C78-2245-48BC-9797-03898327CC96}" dt="2024-04-28T20:40:09.735" v="3003" actId="404"/>
          <ac:spMkLst>
            <pc:docMk/>
            <pc:sldMk cId="3339245815" sldId="286"/>
            <ac:spMk id="3" creationId="{A79DE115-10DC-28EF-D05E-3EB9B912CBD9}"/>
          </ac:spMkLst>
        </pc:spChg>
        <pc:spChg chg="add del">
          <ac:chgData name="김현준" userId="185f8337-2247-4f37-8bdb-f28dabdaedae" providerId="ADAL" clId="{776E8C78-2245-48BC-9797-03898327CC96}" dt="2024-04-28T17:01:56.979" v="2645" actId="22"/>
          <ac:spMkLst>
            <pc:docMk/>
            <pc:sldMk cId="3339245815" sldId="286"/>
            <ac:spMk id="5" creationId="{076F1EA6-A189-7F4D-F3C0-00E68F3D5663}"/>
          </ac:spMkLst>
        </pc:spChg>
        <pc:picChg chg="add del mod">
          <ac:chgData name="김현준" userId="185f8337-2247-4f37-8bdb-f28dabdaedae" providerId="ADAL" clId="{776E8C78-2245-48BC-9797-03898327CC96}" dt="2024-04-28T17:02:22.037" v="2653" actId="22"/>
          <ac:picMkLst>
            <pc:docMk/>
            <pc:sldMk cId="3339245815" sldId="286"/>
            <ac:picMk id="7" creationId="{6DA5376B-993B-43DC-FAE1-A326F71CF7AB}"/>
          </ac:picMkLst>
        </pc:picChg>
        <pc:picChg chg="add mod">
          <ac:chgData name="김현준" userId="185f8337-2247-4f37-8bdb-f28dabdaedae" providerId="ADAL" clId="{776E8C78-2245-48BC-9797-03898327CC96}" dt="2024-04-28T20:40:10.684" v="3005" actId="1076"/>
          <ac:picMkLst>
            <pc:docMk/>
            <pc:sldMk cId="3339245815" sldId="286"/>
            <ac:picMk id="9" creationId="{E99F2E9C-9FC1-0EA5-BB91-41B8E8FF1060}"/>
          </ac:picMkLst>
        </pc:picChg>
      </pc:sldChg>
      <pc:sldChg chg="addSp delSp modSp new mod">
        <pc:chgData name="김현준" userId="185f8337-2247-4f37-8bdb-f28dabdaedae" providerId="ADAL" clId="{776E8C78-2245-48BC-9797-03898327CC96}" dt="2024-04-28T22:03:51.678" v="3140" actId="20577"/>
        <pc:sldMkLst>
          <pc:docMk/>
          <pc:sldMk cId="3110201519" sldId="287"/>
        </pc:sldMkLst>
        <pc:spChg chg="mod">
          <ac:chgData name="김현준" userId="185f8337-2247-4f37-8bdb-f28dabdaedae" providerId="ADAL" clId="{776E8C78-2245-48BC-9797-03898327CC96}" dt="2024-04-28T22:03:51.678" v="3140" actId="20577"/>
          <ac:spMkLst>
            <pc:docMk/>
            <pc:sldMk cId="3110201519" sldId="287"/>
            <ac:spMk id="2" creationId="{CFB3CA73-8B04-2E7B-D16E-7B6957EABB71}"/>
          </ac:spMkLst>
        </pc:spChg>
        <pc:spChg chg="del mod">
          <ac:chgData name="김현준" userId="185f8337-2247-4f37-8bdb-f28dabdaedae" providerId="ADAL" clId="{776E8C78-2245-48BC-9797-03898327CC96}" dt="2024-04-28T17:10:37.187" v="2784" actId="21"/>
          <ac:spMkLst>
            <pc:docMk/>
            <pc:sldMk cId="3110201519" sldId="287"/>
            <ac:spMk id="3" creationId="{FEDF04FC-D17C-867F-DE2C-806AAFE39E57}"/>
          </ac:spMkLst>
        </pc:spChg>
        <pc:spChg chg="add del mod">
          <ac:chgData name="김현준" userId="185f8337-2247-4f37-8bdb-f28dabdaedae" providerId="ADAL" clId="{776E8C78-2245-48BC-9797-03898327CC96}" dt="2024-04-28T17:10:42.454" v="2785" actId="21"/>
          <ac:spMkLst>
            <pc:docMk/>
            <pc:sldMk cId="3110201519" sldId="287"/>
            <ac:spMk id="9" creationId="{4AA5DCA2-C07B-5E21-6E3C-338D57671260}"/>
          </ac:spMkLst>
        </pc:spChg>
        <pc:picChg chg="add mod ord">
          <ac:chgData name="김현준" userId="185f8337-2247-4f37-8bdb-f28dabdaedae" providerId="ADAL" clId="{776E8C78-2245-48BC-9797-03898327CC96}" dt="2024-04-28T20:36:09.050" v="2991" actId="1038"/>
          <ac:picMkLst>
            <pc:docMk/>
            <pc:sldMk cId="3110201519" sldId="287"/>
            <ac:picMk id="5" creationId="{A695005E-8619-0D7F-2CD7-FE53D6331419}"/>
          </ac:picMkLst>
        </pc:picChg>
        <pc:picChg chg="add del mod">
          <ac:chgData name="김현준" userId="185f8337-2247-4f37-8bdb-f28dabdaedae" providerId="ADAL" clId="{776E8C78-2245-48BC-9797-03898327CC96}" dt="2024-04-28T17:16:52.192" v="2856" actId="21"/>
          <ac:picMkLst>
            <pc:docMk/>
            <pc:sldMk cId="3110201519" sldId="287"/>
            <ac:picMk id="7" creationId="{643C5FC4-4122-F4BD-5B13-120A660EC8E6}"/>
          </ac:picMkLst>
        </pc:picChg>
        <pc:picChg chg="add del mod">
          <ac:chgData name="김현준" userId="185f8337-2247-4f37-8bdb-f28dabdaedae" providerId="ADAL" clId="{776E8C78-2245-48BC-9797-03898327CC96}" dt="2024-04-28T17:44:24.174" v="2961" actId="21"/>
          <ac:picMkLst>
            <pc:docMk/>
            <pc:sldMk cId="3110201519" sldId="287"/>
            <ac:picMk id="11" creationId="{89A99B1F-6E44-2926-E538-3C4CAE8761B8}"/>
          </ac:picMkLst>
        </pc:picChg>
        <pc:picChg chg="add mod">
          <ac:chgData name="김현준" userId="185f8337-2247-4f37-8bdb-f28dabdaedae" providerId="ADAL" clId="{776E8C78-2245-48BC-9797-03898327CC96}" dt="2024-04-28T20:36:12.196" v="2992" actId="1076"/>
          <ac:picMkLst>
            <pc:docMk/>
            <pc:sldMk cId="3110201519" sldId="287"/>
            <ac:picMk id="13" creationId="{D96B1497-80D1-9F6A-6D56-05F9787B23F2}"/>
          </ac:picMkLst>
        </pc:picChg>
      </pc:sldChg>
      <pc:sldChg chg="addSp delSp modSp add mod">
        <pc:chgData name="김현준" userId="185f8337-2247-4f37-8bdb-f28dabdaedae" providerId="ADAL" clId="{776E8C78-2245-48BC-9797-03898327CC96}" dt="2024-04-28T22:04:36.114" v="3158" actId="20577"/>
        <pc:sldMkLst>
          <pc:docMk/>
          <pc:sldMk cId="3441033621" sldId="288"/>
        </pc:sldMkLst>
        <pc:spChg chg="mod">
          <ac:chgData name="김현준" userId="185f8337-2247-4f37-8bdb-f28dabdaedae" providerId="ADAL" clId="{776E8C78-2245-48BC-9797-03898327CC96}" dt="2024-04-28T22:04:36.114" v="3158" actId="20577"/>
          <ac:spMkLst>
            <pc:docMk/>
            <pc:sldMk cId="3441033621" sldId="288"/>
            <ac:spMk id="2" creationId="{CFB3CA73-8B04-2E7B-D16E-7B6957EABB71}"/>
          </ac:spMkLst>
        </pc:spChg>
        <pc:spChg chg="del mod">
          <ac:chgData name="김현준" userId="185f8337-2247-4f37-8bdb-f28dabdaedae" providerId="ADAL" clId="{776E8C78-2245-48BC-9797-03898327CC96}" dt="2024-04-28T17:20:28.448" v="2898" actId="21"/>
          <ac:spMkLst>
            <pc:docMk/>
            <pc:sldMk cId="3441033621" sldId="288"/>
            <ac:spMk id="3" creationId="{FEDF04FC-D17C-867F-DE2C-806AAFE39E57}"/>
          </ac:spMkLst>
        </pc:spChg>
        <pc:spChg chg="add del mod">
          <ac:chgData name="김현준" userId="185f8337-2247-4f37-8bdb-f28dabdaedae" providerId="ADAL" clId="{776E8C78-2245-48BC-9797-03898327CC96}" dt="2024-04-28T17:20:30.465" v="2899" actId="21"/>
          <ac:spMkLst>
            <pc:docMk/>
            <pc:sldMk cId="3441033621" sldId="288"/>
            <ac:spMk id="9" creationId="{3241AB4B-0EA5-D94B-89A4-4A5A29AA5A3F}"/>
          </ac:spMkLst>
        </pc:spChg>
        <pc:picChg chg="add mod">
          <ac:chgData name="김현준" userId="185f8337-2247-4f37-8bdb-f28dabdaedae" providerId="ADAL" clId="{776E8C78-2245-48BC-9797-03898327CC96}" dt="2024-04-28T20:35:42.188" v="2976" actId="1076"/>
          <ac:picMkLst>
            <pc:docMk/>
            <pc:sldMk cId="3441033621" sldId="288"/>
            <ac:picMk id="5" creationId="{8BEC12E0-485D-F016-44A7-8FE7D5186D78}"/>
          </ac:picMkLst>
        </pc:picChg>
        <pc:picChg chg="add mod">
          <ac:chgData name="김현준" userId="185f8337-2247-4f37-8bdb-f28dabdaedae" providerId="ADAL" clId="{776E8C78-2245-48BC-9797-03898327CC96}" dt="2024-04-28T17:21:22.823" v="2911" actId="1076"/>
          <ac:picMkLst>
            <pc:docMk/>
            <pc:sldMk cId="3441033621" sldId="288"/>
            <ac:picMk id="7" creationId="{9F5D68FF-AEE3-6376-186E-888D0A4BC34D}"/>
          </ac:picMkLst>
        </pc:picChg>
        <pc:picChg chg="add mod ord">
          <ac:chgData name="김현준" userId="185f8337-2247-4f37-8bdb-f28dabdaedae" providerId="ADAL" clId="{776E8C78-2245-48BC-9797-03898327CC96}" dt="2024-04-28T17:21:20.436" v="2910" actId="167"/>
          <ac:picMkLst>
            <pc:docMk/>
            <pc:sldMk cId="3441033621" sldId="288"/>
            <ac:picMk id="11" creationId="{28A3F87A-FAE7-61DD-9A30-48970EB3DAF2}"/>
          </ac:picMkLst>
        </pc:picChg>
      </pc:sldChg>
      <pc:sldChg chg="addSp modSp add mod">
        <pc:chgData name="김현준" userId="185f8337-2247-4f37-8bdb-f28dabdaedae" providerId="ADAL" clId="{776E8C78-2245-48BC-9797-03898327CC96}" dt="2024-04-28T22:04:07.605" v="3151" actId="20577"/>
        <pc:sldMkLst>
          <pc:docMk/>
          <pc:sldMk cId="3264032988" sldId="289"/>
        </pc:sldMkLst>
        <pc:spChg chg="mod">
          <ac:chgData name="김현준" userId="185f8337-2247-4f37-8bdb-f28dabdaedae" providerId="ADAL" clId="{776E8C78-2245-48BC-9797-03898327CC96}" dt="2024-04-28T22:04:07.605" v="3151" actId="20577"/>
          <ac:spMkLst>
            <pc:docMk/>
            <pc:sldMk cId="3264032988" sldId="289"/>
            <ac:spMk id="2" creationId="{CFB3CA73-8B04-2E7B-D16E-7B6957EABB71}"/>
          </ac:spMkLst>
        </pc:spChg>
        <pc:spChg chg="mod">
          <ac:chgData name="김현준" userId="185f8337-2247-4f37-8bdb-f28dabdaedae" providerId="ADAL" clId="{776E8C78-2245-48BC-9797-03898327CC96}" dt="2024-04-28T22:04:04.507" v="3146" actId="21"/>
          <ac:spMkLst>
            <pc:docMk/>
            <pc:sldMk cId="3264032988" sldId="289"/>
            <ac:spMk id="3" creationId="{FEDF04FC-D17C-867F-DE2C-806AAFE39E57}"/>
          </ac:spMkLst>
        </pc:spChg>
        <pc:picChg chg="add mod">
          <ac:chgData name="김현준" userId="185f8337-2247-4f37-8bdb-f28dabdaedae" providerId="ADAL" clId="{776E8C78-2245-48BC-9797-03898327CC96}" dt="2024-04-28T22:04:01.598" v="3145" actId="1076"/>
          <ac:picMkLst>
            <pc:docMk/>
            <pc:sldMk cId="3264032988" sldId="289"/>
            <ac:picMk id="5" creationId="{F746BEB4-B34D-0913-2989-29E4D8E518D9}"/>
          </ac:picMkLst>
        </pc:picChg>
      </pc:sldChg>
      <pc:sldChg chg="addSp modSp add mod">
        <pc:chgData name="김현준" userId="185f8337-2247-4f37-8bdb-f28dabdaedae" providerId="ADAL" clId="{776E8C78-2245-48BC-9797-03898327CC96}" dt="2024-04-28T22:04:11.127" v="3152" actId="20577"/>
        <pc:sldMkLst>
          <pc:docMk/>
          <pc:sldMk cId="3659933019" sldId="290"/>
        </pc:sldMkLst>
        <pc:spChg chg="mod">
          <ac:chgData name="김현준" userId="185f8337-2247-4f37-8bdb-f28dabdaedae" providerId="ADAL" clId="{776E8C78-2245-48BC-9797-03898327CC96}" dt="2024-04-28T22:04:11.127" v="3152" actId="20577"/>
          <ac:spMkLst>
            <pc:docMk/>
            <pc:sldMk cId="3659933019" sldId="290"/>
            <ac:spMk id="2" creationId="{CFB3CA73-8B04-2E7B-D16E-7B6957EABB71}"/>
          </ac:spMkLst>
        </pc:spChg>
        <pc:spChg chg="mod">
          <ac:chgData name="김현준" userId="185f8337-2247-4f37-8bdb-f28dabdaedae" providerId="ADAL" clId="{776E8C78-2245-48BC-9797-03898327CC96}" dt="2024-04-28T22:03:28.651" v="3133" actId="21"/>
          <ac:spMkLst>
            <pc:docMk/>
            <pc:sldMk cId="3659933019" sldId="290"/>
            <ac:spMk id="3" creationId="{FEDF04FC-D17C-867F-DE2C-806AAFE39E57}"/>
          </ac:spMkLst>
        </pc:spChg>
        <pc:picChg chg="add mod">
          <ac:chgData name="김현준" userId="185f8337-2247-4f37-8bdb-f28dabdaedae" providerId="ADAL" clId="{776E8C78-2245-48BC-9797-03898327CC96}" dt="2024-04-28T18:00:21.147" v="2970" actId="1076"/>
          <ac:picMkLst>
            <pc:docMk/>
            <pc:sldMk cId="3659933019" sldId="290"/>
            <ac:picMk id="5" creationId="{3B549D46-9E34-9A1F-E983-45A400B1EB1D}"/>
          </ac:picMkLst>
        </pc:picChg>
      </pc:sldChg>
      <pc:sldChg chg="addSp delSp modSp new mod">
        <pc:chgData name="김현준" userId="185f8337-2247-4f37-8bdb-f28dabdaedae" providerId="ADAL" clId="{776E8C78-2245-48BC-9797-03898327CC96}" dt="2024-04-28T22:04:14.618" v="3157" actId="20577"/>
        <pc:sldMkLst>
          <pc:docMk/>
          <pc:sldMk cId="4266187115" sldId="291"/>
        </pc:sldMkLst>
        <pc:spChg chg="mod">
          <ac:chgData name="김현준" userId="185f8337-2247-4f37-8bdb-f28dabdaedae" providerId="ADAL" clId="{776E8C78-2245-48BC-9797-03898327CC96}" dt="2024-04-28T22:04:14.618" v="3157" actId="20577"/>
          <ac:spMkLst>
            <pc:docMk/>
            <pc:sldMk cId="4266187115" sldId="291"/>
            <ac:spMk id="2" creationId="{117CFE24-42E1-5D0B-C133-56B6DAE5A4E9}"/>
          </ac:spMkLst>
        </pc:spChg>
        <pc:spChg chg="del">
          <ac:chgData name="김현준" userId="185f8337-2247-4f37-8bdb-f28dabdaedae" providerId="ADAL" clId="{776E8C78-2245-48BC-9797-03898327CC96}" dt="2024-04-28T20:36:20.937" v="2996" actId="21"/>
          <ac:spMkLst>
            <pc:docMk/>
            <pc:sldMk cId="4266187115" sldId="291"/>
            <ac:spMk id="3" creationId="{5CBB2116-DE14-842F-A448-16031E8AED66}"/>
          </ac:spMkLst>
        </pc:spChg>
        <pc:picChg chg="add mod">
          <ac:chgData name="김현준" userId="185f8337-2247-4f37-8bdb-f28dabdaedae" providerId="ADAL" clId="{776E8C78-2245-48BC-9797-03898327CC96}" dt="2024-04-28T20:36:19.545" v="2995" actId="1076"/>
          <ac:picMkLst>
            <pc:docMk/>
            <pc:sldMk cId="4266187115" sldId="291"/>
            <ac:picMk id="5" creationId="{DA16FB81-BE55-FBDC-E71A-D60478D159D5}"/>
          </ac:picMkLst>
        </pc:picChg>
      </pc:sldChg>
      <pc:sldChg chg="modSp add del mod">
        <pc:chgData name="김현준" userId="185f8337-2247-4f37-8bdb-f28dabdaedae" providerId="ADAL" clId="{776E8C78-2245-48BC-9797-03898327CC96}" dt="2024-04-28T20:36:25.521" v="2997" actId="2696"/>
        <pc:sldMkLst>
          <pc:docMk/>
          <pc:sldMk cId="1410172569" sldId="292"/>
        </pc:sldMkLst>
        <pc:spChg chg="mod">
          <ac:chgData name="김현준" userId="185f8337-2247-4f37-8bdb-f28dabdaedae" providerId="ADAL" clId="{776E8C78-2245-48BC-9797-03898327CC96}" dt="2024-04-26T04:58:36.915" v="731" actId="20577"/>
          <ac:spMkLst>
            <pc:docMk/>
            <pc:sldMk cId="1410172569" sldId="292"/>
            <ac:spMk id="3" creationId="{FEDF04FC-D17C-867F-DE2C-806AAFE39E57}"/>
          </ac:spMkLst>
        </pc:spChg>
      </pc:sldChg>
      <pc:sldChg chg="modSp new del mod">
        <pc:chgData name="김현준" userId="185f8337-2247-4f37-8bdb-f28dabdaedae" providerId="ADAL" clId="{776E8C78-2245-48BC-9797-03898327CC96}" dt="2024-04-28T21:08:41.388" v="3006" actId="2696"/>
        <pc:sldMkLst>
          <pc:docMk/>
          <pc:sldMk cId="373101290" sldId="293"/>
        </pc:sldMkLst>
        <pc:spChg chg="mod">
          <ac:chgData name="김현준" userId="185f8337-2247-4f37-8bdb-f28dabdaedae" providerId="ADAL" clId="{776E8C78-2245-48BC-9797-03898327CC96}" dt="2024-04-26T04:58:42.694" v="741" actId="20577"/>
          <ac:spMkLst>
            <pc:docMk/>
            <pc:sldMk cId="373101290" sldId="293"/>
            <ac:spMk id="2" creationId="{30BEF117-C69E-87FE-B78B-D0C41B5F418A}"/>
          </ac:spMkLst>
        </pc:spChg>
        <pc:spChg chg="mod">
          <ac:chgData name="김현준" userId="185f8337-2247-4f37-8bdb-f28dabdaedae" providerId="ADAL" clId="{776E8C78-2245-48BC-9797-03898327CC96}" dt="2024-04-26T04:59:01.977" v="770" actId="20577"/>
          <ac:spMkLst>
            <pc:docMk/>
            <pc:sldMk cId="373101290" sldId="293"/>
            <ac:spMk id="3" creationId="{958F6C7D-DF2D-0DE6-0CFF-8C53F4D7F322}"/>
          </ac:spMkLst>
        </pc:spChg>
      </pc:sldChg>
      <pc:sldChg chg="new del">
        <pc:chgData name="김현준" userId="185f8337-2247-4f37-8bdb-f28dabdaedae" providerId="ADAL" clId="{776E8C78-2245-48BC-9797-03898327CC96}" dt="2024-04-26T04:58:49.790" v="743" actId="2696"/>
        <pc:sldMkLst>
          <pc:docMk/>
          <pc:sldMk cId="181059986" sldId="294"/>
        </pc:sldMkLst>
      </pc:sldChg>
      <pc:sldChg chg="new del">
        <pc:chgData name="김현준" userId="185f8337-2247-4f37-8bdb-f28dabdaedae" providerId="ADAL" clId="{776E8C78-2245-48BC-9797-03898327CC96}" dt="2024-04-27T17:36:54.343" v="1159" actId="680"/>
        <pc:sldMkLst>
          <pc:docMk/>
          <pc:sldMk cId="1031715968" sldId="294"/>
        </pc:sldMkLst>
      </pc:sldChg>
      <pc:sldChg chg="modSp new del mod">
        <pc:chgData name="김현준" userId="185f8337-2247-4f37-8bdb-f28dabdaedae" providerId="ADAL" clId="{776E8C78-2245-48BC-9797-03898327CC96}" dt="2024-04-28T21:08:41.388" v="3006" actId="2696"/>
        <pc:sldMkLst>
          <pc:docMk/>
          <pc:sldMk cId="1047487091" sldId="294"/>
        </pc:sldMkLst>
        <pc:spChg chg="mod">
          <ac:chgData name="김현준" userId="185f8337-2247-4f37-8bdb-f28dabdaedae" providerId="ADAL" clId="{776E8C78-2245-48BC-9797-03898327CC96}" dt="2024-04-27T17:36:59.552" v="1164"/>
          <ac:spMkLst>
            <pc:docMk/>
            <pc:sldMk cId="1047487091" sldId="294"/>
            <ac:spMk id="2" creationId="{47E8A7B3-81D1-0990-1C8F-D52AFEDB7623}"/>
          </ac:spMkLst>
        </pc:spChg>
      </pc:sldChg>
      <pc:sldChg chg="modSp new del mod ord">
        <pc:chgData name="김현준" userId="185f8337-2247-4f37-8bdb-f28dabdaedae" providerId="ADAL" clId="{776E8C78-2245-48BC-9797-03898327CC96}" dt="2024-04-28T22:06:34.557" v="3259" actId="2696"/>
        <pc:sldMkLst>
          <pc:docMk/>
          <pc:sldMk cId="3397666153" sldId="295"/>
        </pc:sldMkLst>
        <pc:spChg chg="mod">
          <ac:chgData name="김현준" userId="185f8337-2247-4f37-8bdb-f28dabdaedae" providerId="ADAL" clId="{776E8C78-2245-48BC-9797-03898327CC96}" dt="2024-04-28T21:58:42.233" v="3072" actId="20577"/>
          <ac:spMkLst>
            <pc:docMk/>
            <pc:sldMk cId="3397666153" sldId="295"/>
            <ac:spMk id="2" creationId="{60E06988-D37C-D897-1B3C-68BF51C60EE2}"/>
          </ac:spMkLst>
        </pc:spChg>
        <pc:spChg chg="mod">
          <ac:chgData name="김현준" userId="185f8337-2247-4f37-8bdb-f28dabdaedae" providerId="ADAL" clId="{776E8C78-2245-48BC-9797-03898327CC96}" dt="2024-04-28T22:06:14.858" v="3258" actId="20577"/>
          <ac:spMkLst>
            <pc:docMk/>
            <pc:sldMk cId="3397666153" sldId="295"/>
            <ac:spMk id="3" creationId="{F7683940-591D-9322-291B-3ACDC814C6C8}"/>
          </ac:spMkLst>
        </pc:spChg>
      </pc:sldChg>
      <pc:sldChg chg="addSp delSp modSp new mod">
        <pc:chgData name="김현준" userId="185f8337-2247-4f37-8bdb-f28dabdaedae" providerId="ADAL" clId="{776E8C78-2245-48BC-9797-03898327CC96}" dt="2024-04-28T16:02:48.685" v="2543" actId="207"/>
        <pc:sldMkLst>
          <pc:docMk/>
          <pc:sldMk cId="2674694067" sldId="296"/>
        </pc:sldMkLst>
        <pc:spChg chg="mod">
          <ac:chgData name="김현준" userId="185f8337-2247-4f37-8bdb-f28dabdaedae" providerId="ADAL" clId="{776E8C78-2245-48BC-9797-03898327CC96}" dt="2024-04-28T15:49:57.754" v="1754" actId="20577"/>
          <ac:spMkLst>
            <pc:docMk/>
            <pc:sldMk cId="2674694067" sldId="296"/>
            <ac:spMk id="2" creationId="{B1191E8B-BF0E-0323-2C82-7396E4E01B3A}"/>
          </ac:spMkLst>
        </pc:spChg>
        <pc:spChg chg="add mod">
          <ac:chgData name="김현준" userId="185f8337-2247-4f37-8bdb-f28dabdaedae" providerId="ADAL" clId="{776E8C78-2245-48BC-9797-03898327CC96}" dt="2024-04-28T15:55:47.873" v="2097" actId="403"/>
          <ac:spMkLst>
            <pc:docMk/>
            <pc:sldMk cId="2674694067" sldId="296"/>
            <ac:spMk id="5" creationId="{FCE255D5-B03B-C38E-451A-9D0D7228DFE6}"/>
          </ac:spMkLst>
        </pc:spChg>
        <pc:spChg chg="add del">
          <ac:chgData name="김현준" userId="185f8337-2247-4f37-8bdb-f28dabdaedae" providerId="ADAL" clId="{776E8C78-2245-48BC-9797-03898327CC96}" dt="2024-04-28T15:54:49.468" v="2037" actId="22"/>
          <ac:spMkLst>
            <pc:docMk/>
            <pc:sldMk cId="2674694067" sldId="296"/>
            <ac:spMk id="8" creationId="{3BD8DCFB-18FA-B04D-6EDB-4711DC38145D}"/>
          </ac:spMkLst>
        </pc:spChg>
        <pc:spChg chg="add mod">
          <ac:chgData name="김현준" userId="185f8337-2247-4f37-8bdb-f28dabdaedae" providerId="ADAL" clId="{776E8C78-2245-48BC-9797-03898327CC96}" dt="2024-04-28T16:02:48.685" v="2543" actId="207"/>
          <ac:spMkLst>
            <pc:docMk/>
            <pc:sldMk cId="2674694067" sldId="296"/>
            <ac:spMk id="10" creationId="{BD64732B-8AAC-F611-74F3-56DAE2115181}"/>
          </ac:spMkLst>
        </pc:spChg>
        <pc:picChg chg="add mod">
          <ac:chgData name="김현준" userId="185f8337-2247-4f37-8bdb-f28dabdaedae" providerId="ADAL" clId="{776E8C78-2245-48BC-9797-03898327CC96}" dt="2024-04-28T15:53:34.559" v="2018" actId="1076"/>
          <ac:picMkLst>
            <pc:docMk/>
            <pc:sldMk cId="2674694067" sldId="296"/>
            <ac:picMk id="7" creationId="{BFDC6964-AA37-06F3-2AFF-23A7C8453CF8}"/>
          </ac:picMkLst>
        </pc:picChg>
        <pc:picChg chg="add mod">
          <ac:chgData name="김현준" userId="185f8337-2247-4f37-8bdb-f28dabdaedae" providerId="ADAL" clId="{776E8C78-2245-48BC-9797-03898327CC96}" dt="2024-04-28T15:54:29.821" v="2035" actId="1076"/>
          <ac:picMkLst>
            <pc:docMk/>
            <pc:sldMk cId="2674694067" sldId="296"/>
            <ac:picMk id="9" creationId="{C37BF3AE-EC43-DF27-D0F4-78AB8E1F2C5B}"/>
          </ac:picMkLst>
        </pc:picChg>
      </pc:sldChg>
      <pc:sldChg chg="new del">
        <pc:chgData name="김현준" userId="185f8337-2247-4f37-8bdb-f28dabdaedae" providerId="ADAL" clId="{776E8C78-2245-48BC-9797-03898327CC96}" dt="2024-04-28T16:37:58.944" v="2639" actId="2696"/>
        <pc:sldMkLst>
          <pc:docMk/>
          <pc:sldMk cId="245182225" sldId="29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0" t="65598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0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676048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2158084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3073925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993106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2158085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307068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999684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>
                <a:latin typeface="+mj-lt"/>
              </a:rPr>
              <a:t>Q &amp; A</a:t>
            </a:r>
            <a:endParaRPr lang="ko-KR" alt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8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ko-KR" altLang="en-US" sz="20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블록체인 과제 </a:t>
            </a:r>
            <a:r>
              <a:rPr lang="en-US" altLang="ko-KR" err="1"/>
              <a:t>DPoL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+mn-ea"/>
              </a:rPr>
              <a:t>https://youtu.be/BmObqA8l3zg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CFE24-42E1-5D0B-C133-56B6DAE5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단계 </a:t>
            </a:r>
            <a:r>
              <a:rPr lang="en-US" altLang="ko-KR"/>
              <a:t>4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6FB81-BE55-FBDC-E71A-D60478D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28" y="1024831"/>
            <a:ext cx="5583116" cy="57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311CD-4482-434B-F6AB-6D7F4114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DPoL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77AC0-217A-1617-3B47-8E55ADE96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405" y="1046378"/>
            <a:ext cx="11369675" cy="5603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b="1"/>
              <a:t>양자컴퓨터 위협</a:t>
            </a:r>
            <a:r>
              <a:rPr lang="en-US" altLang="ko-KR" sz="1800" b="1"/>
              <a:t> </a:t>
            </a:r>
            <a:r>
              <a:rPr lang="ko-KR" altLang="en-US" sz="1800" err="1"/>
              <a:t>양자내성암호</a:t>
            </a:r>
            <a:r>
              <a:rPr lang="ko-KR" altLang="en-US" sz="1800"/>
              <a:t> 적용 필요 </a:t>
            </a:r>
            <a:r>
              <a:rPr lang="en-US" altLang="ko-KR" sz="1800">
                <a:sym typeface="Wingdings" panose="05000000000000000000" pitchFamily="2" charset="2"/>
              </a:rPr>
              <a:t></a:t>
            </a:r>
            <a:r>
              <a:rPr lang="ko-KR" altLang="en-US" sz="1800"/>
              <a:t> 키 사이즈 증가</a:t>
            </a:r>
            <a:endParaRPr lang="en-US" altLang="ko-KR" sz="180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b="1"/>
              <a:t>양자 내성 암호 </a:t>
            </a:r>
            <a:r>
              <a:rPr lang="en-US" altLang="ko-KR" sz="1800" b="1"/>
              <a:t>+ Delegation + </a:t>
            </a:r>
            <a:r>
              <a:rPr lang="en-US" altLang="ko-KR" sz="1800" b="1" err="1"/>
              <a:t>PoL</a:t>
            </a:r>
            <a:endParaRPr lang="en-US" altLang="ko-KR" sz="1800" b="1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b="1"/>
              <a:t>위임 적용 </a:t>
            </a:r>
            <a:r>
              <a:rPr lang="en-US" altLang="ko-KR" sz="1800">
                <a:sym typeface="Wingdings" panose="05000000000000000000" pitchFamily="2" charset="2"/>
              </a:rPr>
              <a:t></a:t>
            </a:r>
            <a:r>
              <a:rPr lang="ko-KR" altLang="en-US" sz="1800"/>
              <a:t> 합의에 소요되는 시간이 단축 </a:t>
            </a:r>
            <a:endParaRPr lang="en-US" altLang="ko-KR" sz="180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b="1" err="1"/>
              <a:t>PoL</a:t>
            </a:r>
            <a:r>
              <a:rPr lang="en-US" altLang="ko-KR" sz="1800" b="1"/>
              <a:t> : TEE</a:t>
            </a:r>
            <a:r>
              <a:rPr lang="ko-KR" altLang="en-US" sz="1800" b="1"/>
              <a:t> 사용 </a:t>
            </a:r>
            <a:r>
              <a:rPr lang="en-US" altLang="ko-KR" sz="1800">
                <a:sym typeface="Wingdings" panose="05000000000000000000" pitchFamily="2" charset="2"/>
              </a:rPr>
              <a:t></a:t>
            </a:r>
            <a:r>
              <a:rPr lang="en-US" altLang="ko-KR" sz="1800"/>
              <a:t> </a:t>
            </a:r>
            <a:r>
              <a:rPr lang="ko-KR" altLang="en-US" sz="1800"/>
              <a:t>행운증명</a:t>
            </a:r>
            <a:r>
              <a:rPr lang="en-US" altLang="ko-KR" sz="1800"/>
              <a:t>, ASIC </a:t>
            </a:r>
            <a:r>
              <a:rPr lang="ko-KR" altLang="en-US" sz="1800"/>
              <a:t>저항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AFA0B-A93F-96CC-9974-56C5B9FE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02" y="2633322"/>
            <a:ext cx="7209596" cy="36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91E8B-BF0E-0323-2C82-7396E4E0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DPoL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31BE6-6104-B036-DFA8-A5E90CACD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C6964-AA37-06F3-2AFF-23A7C845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" y="1152525"/>
            <a:ext cx="5192469" cy="2749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7BF3AE-EC43-DF27-D0F4-78AB8E1F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3" y="4169080"/>
            <a:ext cx="5713946" cy="2222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255D5-B03B-C38E-451A-9D0D7228DFE6}"/>
              </a:ext>
            </a:extLst>
          </p:cNvPr>
          <p:cNvSpPr txBox="1"/>
          <p:nvPr/>
        </p:nvSpPr>
        <p:spPr>
          <a:xfrm>
            <a:off x="5754419" y="1236843"/>
            <a:ext cx="61311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난수 생성 </a:t>
            </a:r>
            <a:r>
              <a:rPr lang="en-US" altLang="ko-KR"/>
              <a:t>: </a:t>
            </a:r>
            <a:r>
              <a:rPr lang="ko-KR" altLang="en-US"/>
              <a:t>각 노드는 </a:t>
            </a:r>
            <a:r>
              <a:rPr lang="ko-KR" altLang="en-US" b="1">
                <a:solidFill>
                  <a:srgbClr val="FF0000"/>
                </a:solidFill>
              </a:rPr>
              <a:t>난수를 생성</a:t>
            </a:r>
            <a:r>
              <a:rPr lang="ko-KR" altLang="en-US" b="1"/>
              <a:t> </a:t>
            </a:r>
            <a:r>
              <a:rPr lang="ko-KR" altLang="en-US"/>
              <a:t>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 err="1"/>
              <a:t>브로드캐스트</a:t>
            </a:r>
            <a:r>
              <a:rPr lang="en-US" altLang="ko-KR"/>
              <a:t>(</a:t>
            </a:r>
            <a:r>
              <a:rPr lang="ko-KR" altLang="en-US"/>
              <a:t>난수와 </a:t>
            </a:r>
            <a:r>
              <a:rPr lang="ko-KR" altLang="en-US" err="1"/>
              <a:t>Dilithium의</a:t>
            </a:r>
            <a:r>
              <a:rPr lang="ko-KR" altLang="en-US"/>
              <a:t> 서명 및 공개 키</a:t>
            </a:r>
            <a:r>
              <a:rPr lang="en-US" altLang="ko-KR"/>
              <a:t>)</a:t>
            </a:r>
          </a:p>
          <a:p>
            <a:pPr marL="342900" indent="-342900">
              <a:buAutoNum type="arabicPeriod"/>
            </a:pPr>
            <a:endParaRPr lang="ko-KR" altLang="en-US"/>
          </a:p>
          <a:p>
            <a:r>
              <a:rPr lang="en-US" altLang="ko-KR" b="1"/>
              <a:t>2</a:t>
            </a:r>
            <a:r>
              <a:rPr lang="ko-KR" altLang="en-US" b="1"/>
              <a:t>. 서명 확인 </a:t>
            </a:r>
            <a:r>
              <a:rPr lang="en-US" altLang="ko-KR" b="1"/>
              <a:t>: </a:t>
            </a:r>
            <a:r>
              <a:rPr lang="ko-KR" altLang="en-US" err="1"/>
              <a:t>수신받은</a:t>
            </a:r>
            <a:r>
              <a:rPr lang="ko-KR" altLang="en-US"/>
              <a:t> 다른 노드의 </a:t>
            </a:r>
            <a:r>
              <a:rPr lang="ko-KR" altLang="en-US" err="1"/>
              <a:t>트렉젝션</a:t>
            </a:r>
            <a:r>
              <a:rPr lang="ko-KR" altLang="en-US"/>
              <a:t> 검증</a:t>
            </a:r>
            <a:endParaRPr lang="en-US" altLang="ko-KR"/>
          </a:p>
          <a:p>
            <a:endParaRPr lang="ko-KR" altLang="en-US"/>
          </a:p>
          <a:p>
            <a:r>
              <a:rPr lang="en-US" altLang="ko-KR" b="1"/>
              <a:t>3</a:t>
            </a:r>
            <a:r>
              <a:rPr lang="ko-KR" altLang="en-US" b="1"/>
              <a:t>. 위임 노드 선택 </a:t>
            </a:r>
            <a:r>
              <a:rPr lang="en-US" altLang="ko-KR"/>
              <a:t>:</a:t>
            </a:r>
            <a:r>
              <a:rPr lang="ko-KR" altLang="en-US"/>
              <a:t>가장 큰 </a:t>
            </a:r>
            <a:r>
              <a:rPr lang="ko-KR" altLang="en-US" err="1"/>
              <a:t>난수값</a:t>
            </a:r>
            <a:r>
              <a:rPr lang="ko-KR" altLang="en-US"/>
              <a:t> 상위 </a:t>
            </a:r>
            <a:r>
              <a:rPr lang="ko-KR" altLang="en-US" err="1"/>
              <a:t>n개</a:t>
            </a:r>
            <a:r>
              <a:rPr lang="ko-KR" altLang="en-US"/>
              <a:t> 노드가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4732B-8AAC-F611-74F3-56DAE2115181}"/>
              </a:ext>
            </a:extLst>
          </p:cNvPr>
          <p:cNvSpPr txBox="1"/>
          <p:nvPr/>
        </p:nvSpPr>
        <p:spPr>
          <a:xfrm>
            <a:off x="5864369" y="4118116"/>
            <a:ext cx="5915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/>
              <a:t>PoL</a:t>
            </a:r>
            <a:r>
              <a:rPr lang="ko-KR" altLang="en-US" b="1"/>
              <a:t> 합의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의문점 </a:t>
            </a:r>
            <a:r>
              <a:rPr lang="en-US" altLang="ko-KR" b="1"/>
              <a:t>:</a:t>
            </a:r>
          </a:p>
          <a:p>
            <a:pPr lvl="1"/>
            <a:r>
              <a:rPr lang="ko-KR" altLang="en-US"/>
              <a:t>다른 위임 합의 알고리즘은 선출된 대표자 노드에서 </a:t>
            </a:r>
            <a:br>
              <a:rPr lang="en-US" altLang="ko-KR"/>
            </a:br>
            <a:r>
              <a:rPr lang="ko-KR" altLang="en-US"/>
              <a:t>블록을 순차적으로 생성</a:t>
            </a:r>
            <a:r>
              <a:rPr lang="en-US" altLang="ko-KR"/>
              <a:t>, </a:t>
            </a:r>
            <a:r>
              <a:rPr lang="ko-KR" altLang="en-US" b="1">
                <a:solidFill>
                  <a:srgbClr val="FF0000"/>
                </a:solidFill>
              </a:rPr>
              <a:t>해당과정의 필요성</a:t>
            </a:r>
            <a:r>
              <a:rPr lang="en-US" altLang="ko-KR" b="1">
                <a:solidFill>
                  <a:srgbClr val="FF0000"/>
                </a:solidFill>
              </a:rPr>
              <a:t>?</a:t>
            </a:r>
            <a:endParaRPr lang="en-US" altLang="ko-KR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69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A13FD-2E39-A0C7-FEF2-59FBFB20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PQ-</a:t>
            </a:r>
            <a:r>
              <a:rPr lang="en-US" altLang="ko-KR" err="1"/>
              <a:t>PoRR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DE032-2A6D-D4CA-34DB-51EADF160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00691BD-F5D9-ADCC-7A42-DDA9F0B2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8" y="1152525"/>
            <a:ext cx="6455508" cy="53970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6F9B98-6F5C-A463-8454-84E30BE6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06" y="1052016"/>
            <a:ext cx="4775002" cy="3675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21BDA-4471-2CB8-19FF-CBB912E69193}"/>
              </a:ext>
            </a:extLst>
          </p:cNvPr>
          <p:cNvSpPr txBox="1"/>
          <p:nvPr/>
        </p:nvSpPr>
        <p:spPr>
          <a:xfrm>
            <a:off x="6963607" y="5084511"/>
            <a:ext cx="426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PBFT </a:t>
            </a:r>
            <a:r>
              <a:rPr lang="ko-KR" altLang="en-US"/>
              <a:t>기반 합의 알고리즘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01BA6-883F-8913-863F-A314AC63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이전 </a:t>
            </a:r>
            <a:r>
              <a:rPr lang="en-US" altLang="ko-KR"/>
              <a:t>Ns-3 </a:t>
            </a:r>
            <a:r>
              <a:rPr lang="ko-KR" altLang="en-US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E115-10DC-28EF-D05E-3EB9B912C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노드 간 송수신 문제 </a:t>
            </a:r>
            <a:endParaRPr lang="en-US" altLang="ko-KR" sz="1800"/>
          </a:p>
          <a:p>
            <a:endParaRPr lang="en-US" altLang="ko-KR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9F2E9C-9FC1-0EA5-BB91-41B8E8FF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73" y="1573475"/>
            <a:ext cx="8346830" cy="51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3CA73-8B04-2E7B-D16E-7B6957EA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초기단계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6B1497-80D1-9F6A-6D56-05F9787B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68" y="1255237"/>
            <a:ext cx="8455130" cy="5597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95005E-8619-0D7F-2CD7-FE53D633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21" y="979849"/>
            <a:ext cx="3543811" cy="5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0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8A3F87A-FAE7-61DD-9A30-48970EB3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6988"/>
            <a:ext cx="5516959" cy="56032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B3CA73-8B04-2E7B-D16E-7B6957EA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단계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C12E0-485D-F016-44A7-8FE7D518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" y="1096684"/>
            <a:ext cx="5445461" cy="5603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5D68FF-AEE3-6376-186E-888D0A4B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6" y="1001779"/>
            <a:ext cx="3262604" cy="4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3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3CA73-8B04-2E7B-D16E-7B6957EA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단계 </a:t>
            </a:r>
            <a:r>
              <a:rPr lang="en-US" altLang="ko-KR"/>
              <a:t>2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F04FC-D17C-867F-DE2C-806AAFE39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46BEB4-B34D-0913-2989-29E4D8E5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7" y="1152525"/>
            <a:ext cx="6759003" cy="53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3CA73-8B04-2E7B-D16E-7B6957EA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단계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F04FC-D17C-867F-DE2C-806AAFE39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49D46-9E34-9A1F-E983-45A400B1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73" y="969910"/>
            <a:ext cx="6669175" cy="58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3019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11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CryptoCraft 테마</vt:lpstr>
      <vt:lpstr>제목 테마</vt:lpstr>
      <vt:lpstr>블록체인 과제 DPoL</vt:lpstr>
      <vt:lpstr>DPoL</vt:lpstr>
      <vt:lpstr>DPoL</vt:lpstr>
      <vt:lpstr>PQ-PoRR</vt:lpstr>
      <vt:lpstr>이전 Ns-3 구현</vt:lpstr>
      <vt:lpstr>초기단계</vt:lpstr>
      <vt:lpstr>단계 1</vt:lpstr>
      <vt:lpstr>단계 2 </vt:lpstr>
      <vt:lpstr>단계 3</vt:lpstr>
      <vt:lpstr>단계 4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revision>9</cp:revision>
  <dcterms:created xsi:type="dcterms:W3CDTF">2019-03-05T04:29:07Z</dcterms:created>
  <dcterms:modified xsi:type="dcterms:W3CDTF">2024-05-09T07:23:40Z</dcterms:modified>
</cp:coreProperties>
</file>